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mp" ContentType="image/png"/>
  <Default Extension="xlsm" ContentType="application/vnd.ms-excel.sheet.macroEnabled.12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8"/>
  </p:notesMasterIdLst>
  <p:sldIdLst>
    <p:sldId id="269" r:id="rId2"/>
    <p:sldId id="256" r:id="rId3"/>
    <p:sldId id="257" r:id="rId4"/>
    <p:sldId id="258" r:id="rId5"/>
    <p:sldId id="259" r:id="rId6"/>
    <p:sldId id="261" r:id="rId7"/>
    <p:sldId id="260" r:id="rId8"/>
    <p:sldId id="262" r:id="rId9"/>
    <p:sldId id="263" r:id="rId10"/>
    <p:sldId id="264" r:id="rId11"/>
    <p:sldId id="265" r:id="rId12"/>
    <p:sldId id="270" r:id="rId13"/>
    <p:sldId id="271" r:id="rId14"/>
    <p:sldId id="266" r:id="rId15"/>
    <p:sldId id="267" r:id="rId16"/>
    <p:sldId id="268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55E215-29AF-4888-97FE-D8B87550D7B8}" type="datetimeFigureOut">
              <a:rPr lang="en-IN" smtClean="0"/>
              <a:t>10-04-2023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6CBEE3-BA92-455D-B2A0-B518C589954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227736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19E6634D-7677-4876-8EA4-7FD23AB6CDFB}" type="datetime1">
              <a:rPr lang="en-IN" smtClean="0"/>
              <a:t>10-04-2023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r>
              <a:rPr lang="en-IN"/>
              <a:t>RAJ CREATIONS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A9DF43D5-1BAD-49D6-B601-8F233041B93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474199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126EA-6756-4D09-AEE1-9F2DC40B7534}" type="datetime1">
              <a:rPr lang="en-IN" smtClean="0"/>
              <a:t>10-04-2023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RAJ CREATIONS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F43D5-1BAD-49D6-B601-8F233041B93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463655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46F04-6D87-44A6-8D3F-26F455624035}" type="datetime1">
              <a:rPr lang="en-IN" smtClean="0"/>
              <a:t>10-04-2023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RAJ CREATIONS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F43D5-1BAD-49D6-B601-8F233041B93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430311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33177-41C7-4196-9B45-269D69F462B3}" type="datetime1">
              <a:rPr lang="en-IN" smtClean="0"/>
              <a:t>10-04-2023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RAJ CREATIONS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F43D5-1BAD-49D6-B601-8F233041B93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672295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C8F12-254F-403F-BA05-005EEEA5D1D7}" type="datetime1">
              <a:rPr lang="en-IN" smtClean="0"/>
              <a:t>10-04-2023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RAJ CREATIONS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F43D5-1BAD-49D6-B601-8F233041B93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66311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FC354-5036-4D9E-8907-B929F650ED84}" type="datetime1">
              <a:rPr lang="en-IN" smtClean="0"/>
              <a:t>10-04-2023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RAJ CREATIONS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F43D5-1BAD-49D6-B601-8F233041B93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5843810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62C48-2A14-412A-A063-0144538E71B0}" type="datetime1">
              <a:rPr lang="en-IN" smtClean="0"/>
              <a:t>10-04-2023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r>
              <a:rPr lang="en-IN"/>
              <a:t>RAJ CREATIONS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F43D5-1BAD-49D6-B601-8F233041B93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09931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24D9C28B-1961-4991-8B47-327D4ABC4032}" type="datetime1">
              <a:rPr lang="en-IN" smtClean="0"/>
              <a:t>10-04-2023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RAJ CREATIONS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F43D5-1BAD-49D6-B601-8F233041B93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9340587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0E28D142-4775-48A9-A228-EB10962A630C}" type="datetime1">
              <a:rPr lang="en-IN" smtClean="0"/>
              <a:t>10-04-2023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RAJ CREATIONS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F43D5-1BAD-49D6-B601-8F233041B93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364018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A54A1-018B-4FDA-8F76-1B053E1E2274}" type="datetime1">
              <a:rPr lang="en-IN" smtClean="0"/>
              <a:t>10-04-2023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RAJ CREATIONS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F43D5-1BAD-49D6-B601-8F233041B93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139270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A98ED-531D-4662-ADAB-6050DE74DDA4}" type="datetime1">
              <a:rPr lang="en-IN" smtClean="0"/>
              <a:t>10-04-2023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RAJ CREATIONS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F43D5-1BAD-49D6-B601-8F233041B93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617980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AD3A97-0768-41ED-AF3E-F65157EC966C}" type="datetime1">
              <a:rPr lang="en-IN" smtClean="0"/>
              <a:t>10-04-2023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RAJ CREATIONS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F43D5-1BAD-49D6-B601-8F233041B93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700333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E79A3-27F4-45AB-983F-07FAF8E1B8F4}" type="datetime1">
              <a:rPr lang="en-IN" smtClean="0"/>
              <a:t>10-04-2023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RAJ CREATIONS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F43D5-1BAD-49D6-B601-8F233041B93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355845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EBB046-32A8-4D77-AE37-F367F1C0C4FA}" type="datetime1">
              <a:rPr lang="en-IN" smtClean="0"/>
              <a:t>10-04-2023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RAJ CREATIONS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F43D5-1BAD-49D6-B601-8F233041B93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810075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7D67A-9679-4D6F-8579-73354ACB7C99}" type="datetime1">
              <a:rPr lang="en-IN" smtClean="0"/>
              <a:t>10-04-2023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RAJ CREATIONS</a:t>
            </a:r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F43D5-1BAD-49D6-B601-8F233041B93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389758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D720D-DF96-4040-AC43-650892AAB460}" type="datetime1">
              <a:rPr lang="en-IN" smtClean="0"/>
              <a:t>10-04-2023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RAJ CREATIONS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F43D5-1BAD-49D6-B601-8F233041B93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123111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6BBE1-94FF-4EB9-9F03-A18A4ED29A56}" type="datetime1">
              <a:rPr lang="en-IN" smtClean="0"/>
              <a:t>10-04-2023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RAJ CREATIONS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F43D5-1BAD-49D6-B601-8F233041B93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210014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13A86C1C-3314-4D60-B795-ACE8603CD5FB}" type="datetime1">
              <a:rPr lang="en-IN" smtClean="0"/>
              <a:t>10-04-2023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r>
              <a:rPr lang="en-IN"/>
              <a:t>RAJ CREATIONS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A9DF43D5-1BAD-49D6-B601-8F233041B93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202950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package" Target="../embeddings/Microsoft_Excel_Macro-Enabled_Worksheet.xlsm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1.xml"/><Relationship Id="rId5" Type="http://schemas.openxmlformats.org/officeDocument/2006/relationships/hyperlink" Target="https://docs.google.com/spreadsheets/d/1WgXHiZVhNeH7ed_mqE-kvsGcOsWcAPlq2JgOjag4j68/edit?usp=share_link" TargetMode="External"/><Relationship Id="rId4" Type="http://schemas.openxmlformats.org/officeDocument/2006/relationships/image" Target="../media/image16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lpuin-my.sharepoint.com/:u:/g/personal/shubham_12109415_lpu_in/EUfTHGPWFERJnPmZNaCZnzcBzoIUDDmgFqm2PSwV--QH8Q?e=sxJMNp" TargetMode="External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lpuin-my.sharepoint.com/:b:/g/personal/shubham_12109415_lpu_in/EWordWsOTkFMhaLpKdu105QBikOt_eBCoI8g_0aH9vhJkg?e=DAtoLy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mp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9D16D8-916C-53DE-0468-F150A538A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896644"/>
            <a:ext cx="4351025" cy="5184559"/>
          </a:xfrm>
        </p:spPr>
        <p:txBody>
          <a:bodyPr/>
          <a:lstStyle/>
          <a:p>
            <a:r>
              <a:rPr lang="en-IN" dirty="0">
                <a:latin typeface="Jokerman" panose="04090605060D06020702" pitchFamily="82" charset="0"/>
                <a:cs typeface="Dreaming Outloud Pro" panose="020B0604020202020204" pitchFamily="66" charset="0"/>
              </a:rPr>
              <a:t>Parking Management System</a:t>
            </a:r>
            <a:br>
              <a:rPr lang="en-IN" dirty="0">
                <a:latin typeface="Jokerman" panose="04090605060D06020702" pitchFamily="82" charset="0"/>
                <a:cs typeface="Dreaming Outloud Pro" panose="020B0604020202020204" pitchFamily="66" charset="0"/>
              </a:rPr>
            </a:br>
            <a:br>
              <a:rPr lang="en-IN" dirty="0">
                <a:latin typeface="Jokerman" panose="04090605060D06020702" pitchFamily="82" charset="0"/>
                <a:cs typeface="Dreaming Outloud Pro" panose="020B0604020202020204" pitchFamily="66" charset="0"/>
              </a:rPr>
            </a:br>
            <a:r>
              <a:rPr lang="en-IN" sz="2400" dirty="0">
                <a:latin typeface="Dreaming Outloud Script Pro" panose="03050502040304050704" pitchFamily="66" charset="0"/>
                <a:cs typeface="Dreaming Outloud Script Pro" panose="03050502040304050704" pitchFamily="66" charset="0"/>
              </a:rPr>
              <a:t>by -:</a:t>
            </a:r>
            <a:br>
              <a:rPr lang="en-IN" sz="2400" dirty="0">
                <a:latin typeface="Dreaming Outloud Script Pro" panose="03050502040304050704" pitchFamily="66" charset="0"/>
                <a:cs typeface="Dreaming Outloud Script Pro" panose="03050502040304050704" pitchFamily="66" charset="0"/>
              </a:rPr>
            </a:br>
            <a:br>
              <a:rPr lang="en-IN" sz="2400" dirty="0">
                <a:latin typeface="Dreaming Outloud Script Pro" panose="03050502040304050704" pitchFamily="66" charset="0"/>
                <a:cs typeface="Dreaming Outloud Script Pro" panose="03050502040304050704" pitchFamily="66" charset="0"/>
              </a:rPr>
            </a:br>
            <a:r>
              <a:rPr lang="en-IN" sz="2400" dirty="0">
                <a:latin typeface="Dreaming Outloud Script Pro" panose="03050502040304050704" pitchFamily="66" charset="0"/>
                <a:cs typeface="Dreaming Outloud Script Pro" panose="03050502040304050704" pitchFamily="66" charset="0"/>
              </a:rPr>
              <a:t>Shubham Raj ( 12109415 ) </a:t>
            </a:r>
            <a:br>
              <a:rPr lang="en-IN" sz="2400" dirty="0">
                <a:latin typeface="Dreaming Outloud Script Pro" panose="03050502040304050704" pitchFamily="66" charset="0"/>
                <a:cs typeface="Dreaming Outloud Script Pro" panose="03050502040304050704" pitchFamily="66" charset="0"/>
              </a:rPr>
            </a:br>
            <a:r>
              <a:rPr lang="en-IN" sz="2400" dirty="0" err="1">
                <a:latin typeface="Dreaming Outloud Script Pro" panose="03050502040304050704" pitchFamily="66" charset="0"/>
                <a:cs typeface="Dreaming Outloud Script Pro" panose="03050502040304050704" pitchFamily="66" charset="0"/>
              </a:rPr>
              <a:t>Mugle</a:t>
            </a:r>
            <a:r>
              <a:rPr lang="en-IN" sz="2400" dirty="0">
                <a:latin typeface="Dreaming Outloud Script Pro" panose="03050502040304050704" pitchFamily="66" charset="0"/>
                <a:cs typeface="Dreaming Outloud Script Pro" panose="03050502040304050704" pitchFamily="66" charset="0"/>
              </a:rPr>
              <a:t> Sruthi ( 12109334 )</a:t>
            </a:r>
            <a:endParaRPr lang="en-IN" dirty="0">
              <a:latin typeface="Dreaming Outloud Script Pro" panose="03050502040304050704" pitchFamily="66" charset="0"/>
              <a:cs typeface="Dreaming Outloud Script Pro" panose="03050502040304050704" pitchFamily="66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135FDC-18F1-B74E-914E-0DB136AA14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 descr="A picture containing text">
            <a:extLst>
              <a:ext uri="{FF2B5EF4-FFF2-40B4-BE49-F238E27FC236}">
                <a16:creationId xmlns:a16="http://schemas.microsoft.com/office/drawing/2014/main" id="{85B32AB2-4B46-5A2F-673C-269C45DB41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4481" y="1716812"/>
            <a:ext cx="4579398" cy="3565402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C83B36-6A83-6748-68BA-A6A96C1028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F43D5-1BAD-49D6-B601-8F233041B931}" type="slidenum">
              <a:rPr lang="en-IN" smtClean="0"/>
              <a:t>1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E817C81-8EB0-9E38-657D-8A169645A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RAJ CREATIONS</a:t>
            </a:r>
          </a:p>
        </p:txBody>
      </p:sp>
    </p:spTree>
    <p:extLst>
      <p:ext uri="{BB962C8B-B14F-4D97-AF65-F5344CB8AC3E}">
        <p14:creationId xmlns:p14="http://schemas.microsoft.com/office/powerpoint/2010/main" val="367553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4CCA7DF1-3509-F385-65AA-7B61B0C4C0E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38058710"/>
              </p:ext>
            </p:extLst>
          </p:nvPr>
        </p:nvGraphicFramePr>
        <p:xfrm>
          <a:off x="613457" y="719138"/>
          <a:ext cx="10891777" cy="5418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Macro-Enabled Worksheet" r:id="rId2" imgW="3665255" imgH="11894741" progId="Excel.SheetMacroEnabled.12">
                  <p:embed/>
                </p:oleObj>
              </mc:Choice>
              <mc:Fallback>
                <p:oleObj name="Macro-Enabled Worksheet" r:id="rId2" imgW="3665255" imgH="11894741" progId="Excel.SheetMacroEnabled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13457" y="719138"/>
                        <a:ext cx="10891777" cy="5418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C2105A-FB71-0B86-9FFE-3F9E879C2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F43D5-1BAD-49D6-B601-8F233041B931}" type="slidenum">
              <a:rPr lang="en-IN" smtClean="0"/>
              <a:t>10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7B3DB6-ABC9-A4D7-3D84-419DD74296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RAJ CREATIONS</a:t>
            </a:r>
          </a:p>
        </p:txBody>
      </p:sp>
    </p:spTree>
    <p:extLst>
      <p:ext uri="{BB962C8B-B14F-4D97-AF65-F5344CB8AC3E}">
        <p14:creationId xmlns:p14="http://schemas.microsoft.com/office/powerpoint/2010/main" val="26340718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DDA34B8A-FA8D-4E16-AD72-7B60B1C258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885D229-60DD-4D71-8181-10E781C149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B0DAA45-BE66-4F0C-93A6-519D941071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EF449A3D-A43B-4688-BD89-35734D0072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4E9975C-AF3D-48EF-B3F0-112A01A382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CF00A076-2FEA-40D1-8F85-8424817979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A2E68741-6133-4CAA-BF3C-F0E6CF40C5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>
              <a:extLst>
                <a:ext uri="{FF2B5EF4-FFF2-40B4-BE49-F238E27FC236}">
                  <a16:creationId xmlns:a16="http://schemas.microsoft.com/office/drawing/2014/main" id="{76C01C64-4A8B-42FC-93C5-2D6A3EBAB7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1" name="Freeform 5">
              <a:extLst>
                <a:ext uri="{FF2B5EF4-FFF2-40B4-BE49-F238E27FC236}">
                  <a16:creationId xmlns:a16="http://schemas.microsoft.com/office/drawing/2014/main" id="{D969AEA9-C1EE-45E1-9964-D9705492E1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2" name="Freeform 5">
              <a:extLst>
                <a:ext uri="{FF2B5EF4-FFF2-40B4-BE49-F238E27FC236}">
                  <a16:creationId xmlns:a16="http://schemas.microsoft.com/office/drawing/2014/main" id="{4845E67D-4E5B-44B3-AB74-5E95C839E7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079CE317-680B-449C-A423-71C1FE069B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43780CE-2BE5-46F6-97B2-60DF30217E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61A87A49-68E6-459E-A5A6-46229FF421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171964" y="-140866"/>
            <a:ext cx="6053670" cy="7139732"/>
          </a:xfrm>
          <a:custGeom>
            <a:avLst/>
            <a:gdLst>
              <a:gd name="connsiteX0" fmla="*/ 6053670 w 6053670"/>
              <a:gd name="connsiteY0" fmla="*/ 1098 h 7139732"/>
              <a:gd name="connsiteX1" fmla="*/ 6053670 w 6053670"/>
              <a:gd name="connsiteY1" fmla="*/ 1084479 h 7139732"/>
              <a:gd name="connsiteX2" fmla="*/ 6053670 w 6053670"/>
              <a:gd name="connsiteY2" fmla="*/ 1254558 h 7139732"/>
              <a:gd name="connsiteX3" fmla="*/ 6053670 w 6053670"/>
              <a:gd name="connsiteY3" fmla="*/ 7139732 h 7139732"/>
              <a:gd name="connsiteX4" fmla="*/ 0 w 6053670"/>
              <a:gd name="connsiteY4" fmla="*/ 7139732 h 7139732"/>
              <a:gd name="connsiteX5" fmla="*/ 0 w 6053670"/>
              <a:gd name="connsiteY5" fmla="*/ 1249853 h 7139732"/>
              <a:gd name="connsiteX6" fmla="*/ 0 w 6053670"/>
              <a:gd name="connsiteY6" fmla="*/ 1084479 h 7139732"/>
              <a:gd name="connsiteX7" fmla="*/ 0 w 6053670"/>
              <a:gd name="connsiteY7" fmla="*/ 0 h 7139732"/>
              <a:gd name="connsiteX8" fmla="*/ 35717 w 6053670"/>
              <a:gd name="connsiteY8" fmla="*/ 5488 h 7139732"/>
              <a:gd name="connsiteX9" fmla="*/ 140445 w 6053670"/>
              <a:gd name="connsiteY9" fmla="*/ 21641 h 7139732"/>
              <a:gd name="connsiteX10" fmla="*/ 216722 w 6053670"/>
              <a:gd name="connsiteY10" fmla="*/ 32932 h 7139732"/>
              <a:gd name="connsiteX11" fmla="*/ 307527 w 6053670"/>
              <a:gd name="connsiteY11" fmla="*/ 44850 h 7139732"/>
              <a:gd name="connsiteX12" fmla="*/ 415282 w 6053670"/>
              <a:gd name="connsiteY12" fmla="*/ 59121 h 7139732"/>
              <a:gd name="connsiteX13" fmla="*/ 534539 w 6053670"/>
              <a:gd name="connsiteY13" fmla="*/ 74175 h 7139732"/>
              <a:gd name="connsiteX14" fmla="*/ 668931 w 6053670"/>
              <a:gd name="connsiteY14" fmla="*/ 90014 h 7139732"/>
              <a:gd name="connsiteX15" fmla="*/ 815430 w 6053670"/>
              <a:gd name="connsiteY15" fmla="*/ 106794 h 7139732"/>
              <a:gd name="connsiteX16" fmla="*/ 974641 w 6053670"/>
              <a:gd name="connsiteY16" fmla="*/ 123574 h 7139732"/>
              <a:gd name="connsiteX17" fmla="*/ 1144144 w 6053670"/>
              <a:gd name="connsiteY17" fmla="*/ 140667 h 7139732"/>
              <a:gd name="connsiteX18" fmla="*/ 1326965 w 6053670"/>
              <a:gd name="connsiteY18" fmla="*/ 156506 h 7139732"/>
              <a:gd name="connsiteX19" fmla="*/ 1518261 w 6053670"/>
              <a:gd name="connsiteY19" fmla="*/ 171717 h 7139732"/>
              <a:gd name="connsiteX20" fmla="*/ 1720453 w 6053670"/>
              <a:gd name="connsiteY20" fmla="*/ 185518 h 7139732"/>
              <a:gd name="connsiteX21" fmla="*/ 1931121 w 6053670"/>
              <a:gd name="connsiteY21" fmla="*/ 198690 h 7139732"/>
              <a:gd name="connsiteX22" fmla="*/ 2150869 w 6053670"/>
              <a:gd name="connsiteY22" fmla="*/ 211079 h 7139732"/>
              <a:gd name="connsiteX23" fmla="*/ 2263467 w 6053670"/>
              <a:gd name="connsiteY23" fmla="*/ 215470 h 7139732"/>
              <a:gd name="connsiteX24" fmla="*/ 2378487 w 6053670"/>
              <a:gd name="connsiteY24" fmla="*/ 220332 h 7139732"/>
              <a:gd name="connsiteX25" fmla="*/ 2495323 w 6053670"/>
              <a:gd name="connsiteY25" fmla="*/ 224879 h 7139732"/>
              <a:gd name="connsiteX26" fmla="*/ 2612764 w 6053670"/>
              <a:gd name="connsiteY26" fmla="*/ 227859 h 7139732"/>
              <a:gd name="connsiteX27" fmla="*/ 2732627 w 6053670"/>
              <a:gd name="connsiteY27" fmla="*/ 230525 h 7139732"/>
              <a:gd name="connsiteX28" fmla="*/ 2853700 w 6053670"/>
              <a:gd name="connsiteY28" fmla="*/ 233348 h 7139732"/>
              <a:gd name="connsiteX29" fmla="*/ 2977195 w 6053670"/>
              <a:gd name="connsiteY29" fmla="*/ 235229 h 7139732"/>
              <a:gd name="connsiteX30" fmla="*/ 3101901 w 6053670"/>
              <a:gd name="connsiteY30" fmla="*/ 235229 h 7139732"/>
              <a:gd name="connsiteX31" fmla="*/ 3227817 w 6053670"/>
              <a:gd name="connsiteY31" fmla="*/ 236170 h 7139732"/>
              <a:gd name="connsiteX32" fmla="*/ 3354944 w 6053670"/>
              <a:gd name="connsiteY32" fmla="*/ 235229 h 7139732"/>
              <a:gd name="connsiteX33" fmla="*/ 3483887 w 6053670"/>
              <a:gd name="connsiteY33" fmla="*/ 233348 h 7139732"/>
              <a:gd name="connsiteX34" fmla="*/ 3612830 w 6053670"/>
              <a:gd name="connsiteY34" fmla="*/ 231623 h 7139732"/>
              <a:gd name="connsiteX35" fmla="*/ 3743590 w 6053670"/>
              <a:gd name="connsiteY35" fmla="*/ 227859 h 7139732"/>
              <a:gd name="connsiteX36" fmla="*/ 3875560 w 6053670"/>
              <a:gd name="connsiteY36" fmla="*/ 223938 h 7139732"/>
              <a:gd name="connsiteX37" fmla="*/ 4007530 w 6053670"/>
              <a:gd name="connsiteY37" fmla="*/ 219391 h 7139732"/>
              <a:gd name="connsiteX38" fmla="*/ 4140710 w 6053670"/>
              <a:gd name="connsiteY38" fmla="*/ 212961 h 7139732"/>
              <a:gd name="connsiteX39" fmla="*/ 4275102 w 6053670"/>
              <a:gd name="connsiteY39" fmla="*/ 205277 h 7139732"/>
              <a:gd name="connsiteX40" fmla="*/ 4410098 w 6053670"/>
              <a:gd name="connsiteY40" fmla="*/ 197907 h 7139732"/>
              <a:gd name="connsiteX41" fmla="*/ 4545096 w 6053670"/>
              <a:gd name="connsiteY41" fmla="*/ 188498 h 7139732"/>
              <a:gd name="connsiteX42" fmla="*/ 4681909 w 6053670"/>
              <a:gd name="connsiteY42" fmla="*/ 177207 h 7139732"/>
              <a:gd name="connsiteX43" fmla="*/ 4816905 w 6053670"/>
              <a:gd name="connsiteY43" fmla="*/ 165916 h 7139732"/>
              <a:gd name="connsiteX44" fmla="*/ 4954323 w 6053670"/>
              <a:gd name="connsiteY44" fmla="*/ 152899 h 7139732"/>
              <a:gd name="connsiteX45" fmla="*/ 5092347 w 6053670"/>
              <a:gd name="connsiteY45" fmla="*/ 138629 h 7139732"/>
              <a:gd name="connsiteX46" fmla="*/ 5228555 w 6053670"/>
              <a:gd name="connsiteY46" fmla="*/ 123574 h 7139732"/>
              <a:gd name="connsiteX47" fmla="*/ 5366578 w 6053670"/>
              <a:gd name="connsiteY47" fmla="*/ 106010 h 7139732"/>
              <a:gd name="connsiteX48" fmla="*/ 5503997 w 6053670"/>
              <a:gd name="connsiteY48" fmla="*/ 87192 h 7139732"/>
              <a:gd name="connsiteX49" fmla="*/ 5642020 w 6053670"/>
              <a:gd name="connsiteY49" fmla="*/ 68530 h 7139732"/>
              <a:gd name="connsiteX50" fmla="*/ 5779438 w 6053670"/>
              <a:gd name="connsiteY50" fmla="*/ 46733 h 7139732"/>
              <a:gd name="connsiteX51" fmla="*/ 5916251 w 6053670"/>
              <a:gd name="connsiteY51" fmla="*/ 24464 h 7139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053670" h="7139732">
                <a:moveTo>
                  <a:pt x="6053670" y="1098"/>
                </a:moveTo>
                <a:lnTo>
                  <a:pt x="6053670" y="1084479"/>
                </a:lnTo>
                <a:lnTo>
                  <a:pt x="6053670" y="1254558"/>
                </a:lnTo>
                <a:lnTo>
                  <a:pt x="6053670" y="7139732"/>
                </a:lnTo>
                <a:lnTo>
                  <a:pt x="0" y="7139732"/>
                </a:lnTo>
                <a:lnTo>
                  <a:pt x="0" y="1249853"/>
                </a:lnTo>
                <a:lnTo>
                  <a:pt x="0" y="1084479"/>
                </a:lnTo>
                <a:lnTo>
                  <a:pt x="0" y="0"/>
                </a:lnTo>
                <a:lnTo>
                  <a:pt x="35717" y="5488"/>
                </a:lnTo>
                <a:lnTo>
                  <a:pt x="140445" y="21641"/>
                </a:lnTo>
                <a:lnTo>
                  <a:pt x="216722" y="32932"/>
                </a:lnTo>
                <a:lnTo>
                  <a:pt x="307527" y="44850"/>
                </a:lnTo>
                <a:lnTo>
                  <a:pt x="415282" y="59121"/>
                </a:lnTo>
                <a:lnTo>
                  <a:pt x="534539" y="74175"/>
                </a:lnTo>
                <a:lnTo>
                  <a:pt x="668931" y="90014"/>
                </a:lnTo>
                <a:lnTo>
                  <a:pt x="815430" y="106794"/>
                </a:lnTo>
                <a:lnTo>
                  <a:pt x="974641" y="123574"/>
                </a:lnTo>
                <a:lnTo>
                  <a:pt x="1144144" y="140667"/>
                </a:lnTo>
                <a:lnTo>
                  <a:pt x="1326965" y="156506"/>
                </a:lnTo>
                <a:lnTo>
                  <a:pt x="1518261" y="171717"/>
                </a:lnTo>
                <a:lnTo>
                  <a:pt x="1720453" y="185518"/>
                </a:lnTo>
                <a:lnTo>
                  <a:pt x="1931121" y="198690"/>
                </a:lnTo>
                <a:lnTo>
                  <a:pt x="2150869" y="211079"/>
                </a:lnTo>
                <a:lnTo>
                  <a:pt x="2263467" y="215470"/>
                </a:lnTo>
                <a:lnTo>
                  <a:pt x="2378487" y="220332"/>
                </a:lnTo>
                <a:lnTo>
                  <a:pt x="2495323" y="224879"/>
                </a:lnTo>
                <a:lnTo>
                  <a:pt x="2612764" y="227859"/>
                </a:lnTo>
                <a:lnTo>
                  <a:pt x="2732627" y="230525"/>
                </a:lnTo>
                <a:lnTo>
                  <a:pt x="2853700" y="233348"/>
                </a:lnTo>
                <a:lnTo>
                  <a:pt x="2977195" y="235229"/>
                </a:lnTo>
                <a:lnTo>
                  <a:pt x="3101901" y="235229"/>
                </a:lnTo>
                <a:lnTo>
                  <a:pt x="3227817" y="236170"/>
                </a:lnTo>
                <a:lnTo>
                  <a:pt x="3354944" y="235229"/>
                </a:lnTo>
                <a:lnTo>
                  <a:pt x="3483887" y="233348"/>
                </a:lnTo>
                <a:lnTo>
                  <a:pt x="3612830" y="231623"/>
                </a:lnTo>
                <a:lnTo>
                  <a:pt x="3743590" y="227859"/>
                </a:lnTo>
                <a:lnTo>
                  <a:pt x="3875560" y="223938"/>
                </a:lnTo>
                <a:lnTo>
                  <a:pt x="4007530" y="219391"/>
                </a:lnTo>
                <a:lnTo>
                  <a:pt x="4140710" y="212961"/>
                </a:lnTo>
                <a:lnTo>
                  <a:pt x="4275102" y="205277"/>
                </a:lnTo>
                <a:lnTo>
                  <a:pt x="4410098" y="197907"/>
                </a:lnTo>
                <a:lnTo>
                  <a:pt x="4545096" y="188498"/>
                </a:lnTo>
                <a:lnTo>
                  <a:pt x="4681909" y="177207"/>
                </a:lnTo>
                <a:lnTo>
                  <a:pt x="4816905" y="165916"/>
                </a:lnTo>
                <a:lnTo>
                  <a:pt x="4954323" y="152899"/>
                </a:lnTo>
                <a:lnTo>
                  <a:pt x="5092347" y="138629"/>
                </a:lnTo>
                <a:lnTo>
                  <a:pt x="5228555" y="123574"/>
                </a:lnTo>
                <a:lnTo>
                  <a:pt x="5366578" y="106010"/>
                </a:lnTo>
                <a:lnTo>
                  <a:pt x="5503997" y="87192"/>
                </a:lnTo>
                <a:lnTo>
                  <a:pt x="5642020" y="68530"/>
                </a:lnTo>
                <a:lnTo>
                  <a:pt x="5779438" y="46733"/>
                </a:lnTo>
                <a:lnTo>
                  <a:pt x="5916251" y="2446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30" name="Freeform 5">
            <a:extLst>
              <a:ext uri="{FF2B5EF4-FFF2-40B4-BE49-F238E27FC236}">
                <a16:creationId xmlns:a16="http://schemas.microsoft.com/office/drawing/2014/main" id="{F6ACD5FC-CAFE-48EB-B765-60EED2E0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A33E6D-F33F-2A84-A440-802E28FC4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973668"/>
            <a:ext cx="2942210" cy="1020232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US" sz="3600" b="0" i="0" kern="1200" dirty="0">
                <a:solidFill>
                  <a:srgbClr val="EBEBEB"/>
                </a:solidFill>
                <a:latin typeface="Algerian" panose="04020705040A02060702" pitchFamily="82" charset="0"/>
              </a:rPr>
              <a:t>Parking Data Set</a:t>
            </a:r>
          </a:p>
        </p:txBody>
      </p:sp>
      <p:pic>
        <p:nvPicPr>
          <p:cNvPr id="10" name="Graphic 9" descr="Car">
            <a:extLst>
              <a:ext uri="{FF2B5EF4-FFF2-40B4-BE49-F238E27FC236}">
                <a16:creationId xmlns:a16="http://schemas.microsoft.com/office/drawing/2014/main" id="{26733C9D-F613-54AF-CC63-F21F68B928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65124" y="803751"/>
            <a:ext cx="5250498" cy="5250498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9F33B405-D785-4738-B1C0-6A0AA5E982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4233DC0E-DE6C-4FB6-A529-51B162641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1000"/>
                </a:schemeClr>
              </a:gs>
              <a:gs pos="75000">
                <a:schemeClr val="accent5">
                  <a:alpha val="0"/>
                </a:schemeClr>
              </a:gs>
              <a:gs pos="36000">
                <a:schemeClr val="accent5"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870477F-E451-4BC3-863F-0E2FC57288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8000"/>
                </a:schemeClr>
              </a:gs>
              <a:gs pos="72000">
                <a:schemeClr val="accent5">
                  <a:alpha val="0"/>
                </a:schemeClr>
              </a:gs>
              <a:gs pos="36000">
                <a:schemeClr val="accent5"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029451-F0AB-9B68-0B0D-34EE0A4460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54955" y="2120900"/>
            <a:ext cx="3133726" cy="3898900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buFont typeface="Wingdings 3" charset="2"/>
              <a:buChar char=""/>
            </a:pPr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https://docs.google.com/spreadsheets/d/1WgXHiZVhNeH7ed_mqE-kvsGcOsWcAPlq2JgOjag4j68/edit?usp=share_link</a:t>
            </a:r>
            <a:endParaRPr lang="en-US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8" name="Freeform 5">
            <a:extLst>
              <a:ext uri="{FF2B5EF4-FFF2-40B4-BE49-F238E27FC236}">
                <a16:creationId xmlns:a16="http://schemas.microsoft.com/office/drawing/2014/main" id="{B4A81DE1-E2BC-4A31-99EE-71350421B0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3140485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168104-4509-7868-F64C-627BB6635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spcAft>
                <a:spcPts val="600"/>
              </a:spcAft>
            </a:pPr>
            <a:fld id="{A9DF43D5-1BAD-49D6-B601-8F233041B931}" type="slidenum">
              <a:rPr lang="en-US">
                <a:solidFill>
                  <a:srgbClr val="FFFFFF"/>
                </a:solidFill>
              </a:rPr>
              <a:pPr defTabSz="914400">
                <a:spcAft>
                  <a:spcPts val="600"/>
                </a:spcAft>
              </a:pPr>
              <a:t>11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3D45B7-263C-3D8B-574F-C5EAD82EAA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61110" y="6391838"/>
            <a:ext cx="3859795" cy="30480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b="1" i="0" kern="120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RAJ CREATIONS</a:t>
            </a:r>
          </a:p>
        </p:txBody>
      </p:sp>
    </p:spTree>
    <p:extLst>
      <p:ext uri="{BB962C8B-B14F-4D97-AF65-F5344CB8AC3E}">
        <p14:creationId xmlns:p14="http://schemas.microsoft.com/office/powerpoint/2010/main" val="38366077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754EDB-046D-E403-8437-6697E51A61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sz="3200" dirty="0">
                <a:latin typeface="Algerian" panose="04020705040A02060702" pitchFamily="82" charset="0"/>
              </a:rPr>
              <a:t>SOURCE CODE</a:t>
            </a:r>
          </a:p>
        </p:txBody>
      </p:sp>
      <p:pic>
        <p:nvPicPr>
          <p:cNvPr id="8" name="Picture Placeholder 7" descr="Text&#10;&#10;Description automatically generated">
            <a:extLst>
              <a:ext uri="{FF2B5EF4-FFF2-40B4-BE49-F238E27FC236}">
                <a16:creationId xmlns:a16="http://schemas.microsoft.com/office/drawing/2014/main" id="{33E7A549-5485-735B-DF67-B5881F62421B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82" b="9082"/>
          <a:stretch>
            <a:fillRect/>
          </a:stretch>
        </p:blipFill>
        <p:spPr/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881D4A-11DD-76E0-48F1-84A35EF5FA8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92500"/>
          </a:bodyPr>
          <a:lstStyle/>
          <a:p>
            <a:r>
              <a:rPr lang="en-IN" sz="1100" dirty="0">
                <a:solidFill>
                  <a:schemeClr val="accent4">
                    <a:lumMod val="20000"/>
                    <a:lumOff val="80000"/>
                  </a:schemeClr>
                </a:solidFill>
                <a:hlinkClick r:id="rId3"/>
              </a:rPr>
              <a:t>https://lpuin-my.sharepoint.com/:u:/g/personal/shubham_12109415_lpu_in/EUfTHGPWFERJnPmZNaCZnzcBzoIUDDmgFqm2PSwV--QH8Q?e=sxJMNp</a:t>
            </a:r>
            <a:endParaRPr lang="en-IN" sz="1100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996A62-FF9A-3F77-865B-970A29B33C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RAJ CREATIONS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C67660-36D0-A5EE-EBDB-EFBB231B6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F43D5-1BAD-49D6-B601-8F233041B931}" type="slidenum">
              <a:rPr lang="en-IN" smtClean="0"/>
              <a:t>12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910859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6503EB0F-2257-4A3E-A73B-E1DE769B45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7012B2A-0D78-433A-8C68-8889D3DCDD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119D0202-ED3F-47CC-90E9-4E963BCDAB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670D6F2B-93AF-47D6-9378-5E54BE0AC6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60EE1B3-DDB2-44D7-943C-63D9CEF273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072909CE-AD29-4CE7-A9A7-05D21672CC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>
              <a:extLst>
                <a:ext uri="{FF2B5EF4-FFF2-40B4-BE49-F238E27FC236}">
                  <a16:creationId xmlns:a16="http://schemas.microsoft.com/office/drawing/2014/main" id="{B8DBF1C0-B8F1-4AAC-8704-256BA0E9D6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pic>
        <p:nvPicPr>
          <p:cNvPr id="8" name="Picture Placeholder 7" descr="Text, letter&#10;&#10;Description automatically generated">
            <a:extLst>
              <a:ext uri="{FF2B5EF4-FFF2-40B4-BE49-F238E27FC236}">
                <a16:creationId xmlns:a16="http://schemas.microsoft.com/office/drawing/2014/main" id="{769A3D0D-CDAD-A131-0079-7FEF96F741F6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36" r="17843" b="3554"/>
          <a:stretch/>
        </p:blipFill>
        <p:spPr>
          <a:xfrm>
            <a:off x="474133" y="475488"/>
            <a:ext cx="11243734" cy="590973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FAD94E-9CFC-53D3-4B2E-525641931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2099733"/>
            <a:ext cx="8827245" cy="267764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>
                <a:latin typeface="Algerian" panose="04020705040A02060702" pitchFamily="82" charset="0"/>
              </a:rPr>
              <a:t>REPORT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571492-6663-52FD-A884-78FA1FA6C4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54954" y="4777380"/>
            <a:ext cx="8827245" cy="861420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en-US" sz="2000" cap="all" dirty="0">
                <a:hlinkClick r:id="rId4"/>
              </a:rPr>
              <a:t>https://lpuin-my.sharepoint.com/:b:/g/personal/shubham_12109415_lpu_in/EWordWsOTkFMhaLpKdu105QBikOt_eBCoI8g_0aH9vhJkg?e=DAtoLy</a:t>
            </a:r>
            <a:endParaRPr lang="en-US" sz="2000" cap="all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70F7E59-C971-4F55-8E3A-1E583B65F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8B1A81-C6E3-3717-B779-016BA6A890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spcAft>
                <a:spcPts val="600"/>
              </a:spcAft>
            </a:pPr>
            <a:fld id="{A9DF43D5-1BAD-49D6-B601-8F233041B931}" type="slidenum">
              <a:rPr lang="en-US" smtClean="0"/>
              <a:pPr defTabSz="914400">
                <a:spcAft>
                  <a:spcPts val="600"/>
                </a:spcAft>
              </a:pPr>
              <a:t>13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D429AC-8221-7A26-D63C-E431F0B0C8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8951976" y="3227832"/>
            <a:ext cx="3859795" cy="30480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b="0" i="0" kern="120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+mn-cs"/>
              </a:rPr>
              <a:t>RAJ CREATIONS</a:t>
            </a:r>
          </a:p>
        </p:txBody>
      </p:sp>
    </p:spTree>
    <p:extLst>
      <p:ext uri="{BB962C8B-B14F-4D97-AF65-F5344CB8AC3E}">
        <p14:creationId xmlns:p14="http://schemas.microsoft.com/office/powerpoint/2010/main" val="18231309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7840FB-93BC-F793-69FF-A951D13EF5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B9EAD0-2651-3E78-E574-471AB7A010A9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8" name="Picture Placeholder 17" descr="Diagram">
            <a:extLst>
              <a:ext uri="{FF2B5EF4-FFF2-40B4-BE49-F238E27FC236}">
                <a16:creationId xmlns:a16="http://schemas.microsoft.com/office/drawing/2014/main" id="{9DFD987D-CFB7-577A-FB36-09327C193964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51" r="19151"/>
          <a:stretch>
            <a:fillRect/>
          </a:stretch>
        </p:blipFill>
        <p:spPr/>
      </p:pic>
      <p:pic>
        <p:nvPicPr>
          <p:cNvPr id="20" name="Picture 19" descr="Graphical user interface">
            <a:extLst>
              <a:ext uri="{FF2B5EF4-FFF2-40B4-BE49-F238E27FC236}">
                <a16:creationId xmlns:a16="http://schemas.microsoft.com/office/drawing/2014/main" id="{B1ACFD25-DDA0-F597-F89A-97C2CB1A7A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719" y="1693333"/>
            <a:ext cx="4963411" cy="3803227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02E5C3-59EA-ACD4-002A-8BE4131FB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F43D5-1BAD-49D6-B601-8F233041B931}" type="slidenum">
              <a:rPr lang="en-IN" smtClean="0"/>
              <a:t>14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7DFEC6-72FD-725C-E346-10DE089D9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RAJ CREATIONS</a:t>
            </a:r>
          </a:p>
        </p:txBody>
      </p:sp>
    </p:spTree>
    <p:extLst>
      <p:ext uri="{BB962C8B-B14F-4D97-AF65-F5344CB8AC3E}">
        <p14:creationId xmlns:p14="http://schemas.microsoft.com/office/powerpoint/2010/main" val="33733199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826411-8C5F-FDB3-29AB-3439FDAA0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845CAD-830D-16DA-9BB2-70BAB7FBB816}"/>
              </a:ext>
            </a:extLst>
          </p:cNvPr>
          <p:cNvSpPr>
            <a:spLocks noGrp="1"/>
          </p:cNvSpPr>
          <p:nvPr>
            <p:ph type="body" sz="half" idx="13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" name="Picture 5" descr="Diagram, engineering drawing">
            <a:extLst>
              <a:ext uri="{FF2B5EF4-FFF2-40B4-BE49-F238E27FC236}">
                <a16:creationId xmlns:a16="http://schemas.microsoft.com/office/drawing/2014/main" id="{3DCDDE48-1CC9-F3CB-2FAE-36ABCCE37F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1877" y="982134"/>
            <a:ext cx="8453905" cy="5044921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A6D003F-06FF-5CFA-05C1-06E554A9D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F43D5-1BAD-49D6-B601-8F233041B931}" type="slidenum">
              <a:rPr lang="en-IN" smtClean="0"/>
              <a:t>15</a:t>
            </a:fld>
            <a:endParaRPr lang="en-IN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612B7797-E499-8DA8-E579-27E3EFA1C4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RAJ CREATIONS</a:t>
            </a:r>
          </a:p>
        </p:txBody>
      </p:sp>
    </p:spTree>
    <p:extLst>
      <p:ext uri="{BB962C8B-B14F-4D97-AF65-F5344CB8AC3E}">
        <p14:creationId xmlns:p14="http://schemas.microsoft.com/office/powerpoint/2010/main" val="22011273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7">
            <a:extLst>
              <a:ext uri="{FF2B5EF4-FFF2-40B4-BE49-F238E27FC236}">
                <a16:creationId xmlns:a16="http://schemas.microsoft.com/office/drawing/2014/main" id="{6503EB0F-2257-4A3E-A73B-E1DE769B45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7012B2A-0D78-433A-8C68-8889D3DCDD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119D0202-ED3F-47CC-90E9-4E963BCDAB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0" name="Rectangle 11">
            <a:extLst>
              <a:ext uri="{FF2B5EF4-FFF2-40B4-BE49-F238E27FC236}">
                <a16:creationId xmlns:a16="http://schemas.microsoft.com/office/drawing/2014/main" id="{670D6F2B-93AF-47D6-9378-5E54BE0AC6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" name="Picture 2" descr="A blurry image of a city at night">
            <a:extLst>
              <a:ext uri="{FF2B5EF4-FFF2-40B4-BE49-F238E27FC236}">
                <a16:creationId xmlns:a16="http://schemas.microsoft.com/office/drawing/2014/main" id="{4E8E4273-D06F-70C1-BDCE-F6AEF3F824F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98" r="-1" b="-1"/>
          <a:stretch/>
        </p:blipFill>
        <p:spPr>
          <a:xfrm>
            <a:off x="1154953" y="471949"/>
            <a:ext cx="8825659" cy="4100058"/>
          </a:xfrm>
          <a:prstGeom prst="rect">
            <a:avLst/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EAADCC-6548-0585-16E9-D37E9A04B3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F43D5-1BAD-49D6-B601-8F233041B931}" type="slidenum">
              <a:rPr lang="en-IN" smtClean="0"/>
              <a:t>16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F0E270-A345-54D9-5394-4C702BAE03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RAJ CREATIONS</a:t>
            </a:r>
          </a:p>
        </p:txBody>
      </p:sp>
    </p:spTree>
    <p:extLst>
      <p:ext uri="{BB962C8B-B14F-4D97-AF65-F5344CB8AC3E}">
        <p14:creationId xmlns:p14="http://schemas.microsoft.com/office/powerpoint/2010/main" val="22940680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D9C46B-6712-40AE-AEC5-E361BA83345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D3BDFC1-40AB-0A32-5F79-BFD8784154A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97DDFAFD-27AD-F3DC-3A06-D621903BBE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955" y="1219201"/>
            <a:ext cx="9755701" cy="4542408"/>
          </a:xfrm>
          <a:prstGeom prst="rect">
            <a:avLst/>
          </a:prstGeom>
        </p:spPr>
      </p:pic>
      <p:pic>
        <p:nvPicPr>
          <p:cNvPr id="9" name="Picture 8" descr="A picture containing text, tent&#10;&#10;Description automatically generated">
            <a:extLst>
              <a:ext uri="{FF2B5EF4-FFF2-40B4-BE49-F238E27FC236}">
                <a16:creationId xmlns:a16="http://schemas.microsoft.com/office/drawing/2014/main" id="{5B23EA37-EE89-C085-CED0-89D3F26C9E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7444" y="1219200"/>
            <a:ext cx="3613211" cy="4542408"/>
          </a:xfrm>
          <a:prstGeom prst="rect">
            <a:avLst/>
          </a:prstGeo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3DDA56D9-6AF5-F2E0-66B3-13C39C679F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F43D5-1BAD-49D6-B601-8F233041B931}" type="slidenum">
              <a:rPr lang="en-IN" smtClean="0"/>
              <a:t>2</a:t>
            </a:fld>
            <a:endParaRPr lang="en-IN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242A7430-4378-5B3C-2828-13D49C0B14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RAJ CREATIONS</a:t>
            </a:r>
          </a:p>
        </p:txBody>
      </p:sp>
    </p:spTree>
    <p:extLst>
      <p:ext uri="{BB962C8B-B14F-4D97-AF65-F5344CB8AC3E}">
        <p14:creationId xmlns:p14="http://schemas.microsoft.com/office/powerpoint/2010/main" val="30052056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687FDB-31A9-1419-0CC1-9B0C74435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9659A8-8C78-5500-EC41-90239BE503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 descr="Diagram, engineering drawing&#10;&#10;Description automatically generated">
            <a:extLst>
              <a:ext uri="{FF2B5EF4-FFF2-40B4-BE49-F238E27FC236}">
                <a16:creationId xmlns:a16="http://schemas.microsoft.com/office/drawing/2014/main" id="{C158447C-5604-EF12-4A4F-1308E19AB8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723" y="1225118"/>
            <a:ext cx="9882092" cy="4589755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E99A83-4F4A-341D-2B7C-AE782EFFEE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F43D5-1BAD-49D6-B601-8F233041B931}" type="slidenum">
              <a:rPr lang="en-IN" smtClean="0"/>
              <a:t>3</a:t>
            </a:fld>
            <a:endParaRPr lang="en-IN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E747DC6-9FFC-5110-3705-4865707D20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RAJ CREATIONS</a:t>
            </a:r>
          </a:p>
        </p:txBody>
      </p:sp>
    </p:spTree>
    <p:extLst>
      <p:ext uri="{BB962C8B-B14F-4D97-AF65-F5344CB8AC3E}">
        <p14:creationId xmlns:p14="http://schemas.microsoft.com/office/powerpoint/2010/main" val="37732911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car driving on a road&#10;&#10;Description automatically generated with low confidence">
            <a:extLst>
              <a:ext uri="{FF2B5EF4-FFF2-40B4-BE49-F238E27FC236}">
                <a16:creationId xmlns:a16="http://schemas.microsoft.com/office/drawing/2014/main" id="{AA653D21-8078-8AA6-D64C-479DD59D6A4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700" y="1680632"/>
            <a:ext cx="9878171" cy="4339168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E4312B3-4E28-B37B-DEE6-F2AFA41FD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F43D5-1BAD-49D6-B601-8F233041B931}" type="slidenum">
              <a:rPr lang="en-IN" smtClean="0"/>
              <a:t>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D77A1D-4ADA-9C4A-68DE-719DAFCFC9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RAJ CREATIONS</a:t>
            </a:r>
          </a:p>
        </p:txBody>
      </p:sp>
    </p:spTree>
    <p:extLst>
      <p:ext uri="{BB962C8B-B14F-4D97-AF65-F5344CB8AC3E}">
        <p14:creationId xmlns:p14="http://schemas.microsoft.com/office/powerpoint/2010/main" val="40048652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9217ED-FB44-1120-9612-C4080C96B4B1}"/>
              </a:ext>
            </a:extLst>
          </p:cNvPr>
          <p:cNvSpPr>
            <a:spLocks noGrp="1"/>
          </p:cNvSpPr>
          <p:nvPr>
            <p:ph type="body" sz="half" idx="13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54EB3D-A93F-AABC-8BCE-9FD2F7C3BA1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" name="Picture 5" descr="A picture containing graphical user interface">
            <a:extLst>
              <a:ext uri="{FF2B5EF4-FFF2-40B4-BE49-F238E27FC236}">
                <a16:creationId xmlns:a16="http://schemas.microsoft.com/office/drawing/2014/main" id="{1EB80E8C-5421-FE2E-FA2C-6E9F245695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954" y="1305016"/>
            <a:ext cx="9800091" cy="4483225"/>
          </a:xfrm>
          <a:prstGeom prst="rect">
            <a:avLst/>
          </a:prstGeom>
        </p:spPr>
      </p:pic>
      <p:pic>
        <p:nvPicPr>
          <p:cNvPr id="8" name="Picture 7" descr="A picture containing background pattern">
            <a:extLst>
              <a:ext uri="{FF2B5EF4-FFF2-40B4-BE49-F238E27FC236}">
                <a16:creationId xmlns:a16="http://schemas.microsoft.com/office/drawing/2014/main" id="{7C35FB51-8D2C-EDB1-55EB-4F1C8543E9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2843" y="1242872"/>
            <a:ext cx="4412201" cy="4483225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7D0466-687C-0984-3608-68E756647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F43D5-1BAD-49D6-B601-8F233041B931}" type="slidenum">
              <a:rPr lang="en-IN" smtClean="0"/>
              <a:t>5</a:t>
            </a:fld>
            <a:endParaRPr lang="en-IN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2B2C7B3-61E6-9622-906E-9855E35E62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RAJ CREATIONS</a:t>
            </a:r>
          </a:p>
        </p:txBody>
      </p:sp>
    </p:spTree>
    <p:extLst>
      <p:ext uri="{BB962C8B-B14F-4D97-AF65-F5344CB8AC3E}">
        <p14:creationId xmlns:p14="http://schemas.microsoft.com/office/powerpoint/2010/main" val="6565248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ext">
            <a:extLst>
              <a:ext uri="{FF2B5EF4-FFF2-40B4-BE49-F238E27FC236}">
                <a16:creationId xmlns:a16="http://schemas.microsoft.com/office/drawing/2014/main" id="{6B550D68-A803-B0B8-E2E7-DFDFDBA415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725" y="1284394"/>
            <a:ext cx="10688714" cy="510744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A9971E-004C-A3E3-523E-8B9A29EB6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F43D5-1BAD-49D6-B601-8F233041B931}" type="slidenum">
              <a:rPr lang="en-IN" smtClean="0"/>
              <a:t>6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0BD2F7-47A1-3B4E-897D-E372FE3269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RAJ CREATIONS</a:t>
            </a:r>
          </a:p>
        </p:txBody>
      </p:sp>
    </p:spTree>
    <p:extLst>
      <p:ext uri="{BB962C8B-B14F-4D97-AF65-F5344CB8AC3E}">
        <p14:creationId xmlns:p14="http://schemas.microsoft.com/office/powerpoint/2010/main" val="20834685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B1ECB5B-FCC7-CD4B-09C6-2EA2F3379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F43D5-1BAD-49D6-B601-8F233041B931}" type="slidenum">
              <a:rPr lang="en-IN" smtClean="0"/>
              <a:t>7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00845E-FC72-37BC-A582-8DE3F0899F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RAJ CREATIONS</a:t>
            </a:r>
          </a:p>
        </p:txBody>
      </p:sp>
      <p:pic>
        <p:nvPicPr>
          <p:cNvPr id="8" name="Content Placeholder 7" descr="Graphical user interface">
            <a:extLst>
              <a:ext uri="{FF2B5EF4-FFF2-40B4-BE49-F238E27FC236}">
                <a16:creationId xmlns:a16="http://schemas.microsoft.com/office/drawing/2014/main" id="{F7356BCC-77E8-EC17-9663-F81B6CB5E63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358" y="1757779"/>
            <a:ext cx="10591060" cy="4527611"/>
          </a:xfrm>
        </p:spPr>
      </p:pic>
    </p:spTree>
    <p:extLst>
      <p:ext uri="{BB962C8B-B14F-4D97-AF65-F5344CB8AC3E}">
        <p14:creationId xmlns:p14="http://schemas.microsoft.com/office/powerpoint/2010/main" val="24774128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1A4F27-7068-EC08-8B82-FCB2224C1D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9900CC-329E-B0B6-2A69-11F4F0E921CC}"/>
              </a:ext>
            </a:extLst>
          </p:cNvPr>
          <p:cNvSpPr>
            <a:spLocks noGrp="1"/>
          </p:cNvSpPr>
          <p:nvPr>
            <p:ph type="body" sz="half" idx="15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E1DF97A-D72F-8EAF-3295-75909FF0EF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AB23F61-D276-8506-75FA-BAB7D56C4A03}"/>
              </a:ext>
            </a:extLst>
          </p:cNvPr>
          <p:cNvSpPr>
            <a:spLocks noGrp="1"/>
          </p:cNvSpPr>
          <p:nvPr>
            <p:ph type="body" sz="half" idx="16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F156BFB-F40C-27C3-FE5E-782A8A66BA2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C3BEF56-43D4-A510-ADEE-EA7F10F12E72}"/>
              </a:ext>
            </a:extLst>
          </p:cNvPr>
          <p:cNvSpPr>
            <a:spLocks noGrp="1"/>
          </p:cNvSpPr>
          <p:nvPr>
            <p:ph type="body" sz="half" idx="17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4421157-D004-C751-A951-1A5133FD36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F43D5-1BAD-49D6-B601-8F233041B931}" type="slidenum">
              <a:rPr lang="en-IN" smtClean="0"/>
              <a:t>8</a:t>
            </a:fld>
            <a:endParaRPr lang="en-IN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09821973-631A-8228-8417-C9C86D06E8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RAJ CREATIONS</a:t>
            </a:r>
          </a:p>
        </p:txBody>
      </p:sp>
      <p:pic>
        <p:nvPicPr>
          <p:cNvPr id="12" name="Picture 11" descr="Text&#10;&#10;Description automatically generated">
            <a:extLst>
              <a:ext uri="{FF2B5EF4-FFF2-40B4-BE49-F238E27FC236}">
                <a16:creationId xmlns:a16="http://schemas.microsoft.com/office/drawing/2014/main" id="{8ECEB860-1AA6-B5BD-C453-A9A6E85236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213" y="1712680"/>
            <a:ext cx="10706470" cy="4622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2645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FCBA7B9-FE3A-F897-6A8D-9D30DDB52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F43D5-1BAD-49D6-B601-8F233041B931}" type="slidenum">
              <a:rPr lang="en-IN" smtClean="0"/>
              <a:t>9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1F1829-44B6-EED8-EB5E-C91325AC85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RAJ CREATIONS</a:t>
            </a:r>
          </a:p>
        </p:txBody>
      </p:sp>
      <p:pic>
        <p:nvPicPr>
          <p:cNvPr id="5" name="Picture 4" descr="Text">
            <a:extLst>
              <a:ext uri="{FF2B5EF4-FFF2-40B4-BE49-F238E27FC236}">
                <a16:creationId xmlns:a16="http://schemas.microsoft.com/office/drawing/2014/main" id="{4FC5EE02-393A-C6CA-8D60-9CF8177385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2511" y="1775317"/>
            <a:ext cx="6881456" cy="1653683"/>
          </a:xfrm>
          <a:prstGeom prst="rect">
            <a:avLst/>
          </a:prstGeom>
        </p:spPr>
      </p:pic>
      <p:pic>
        <p:nvPicPr>
          <p:cNvPr id="9" name="Picture 8" descr="Text">
            <a:extLst>
              <a:ext uri="{FF2B5EF4-FFF2-40B4-BE49-F238E27FC236}">
                <a16:creationId xmlns:a16="http://schemas.microsoft.com/office/drawing/2014/main" id="{591D2752-05E3-4FB7-572E-778F0F03FD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2511" y="4168320"/>
            <a:ext cx="6881456" cy="180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16921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183</TotalTime>
  <Words>157</Words>
  <Application>Microsoft Office PowerPoint</Application>
  <PresentationFormat>Widescreen</PresentationFormat>
  <Paragraphs>39</Paragraphs>
  <Slides>16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5" baseType="lpstr">
      <vt:lpstr>Algerian</vt:lpstr>
      <vt:lpstr>Arial</vt:lpstr>
      <vt:lpstr>Calibri</vt:lpstr>
      <vt:lpstr>Century Gothic</vt:lpstr>
      <vt:lpstr>Dreaming Outloud Script Pro</vt:lpstr>
      <vt:lpstr>Jokerman</vt:lpstr>
      <vt:lpstr>Wingdings 3</vt:lpstr>
      <vt:lpstr>Ion Boardroom</vt:lpstr>
      <vt:lpstr>Macro-Enabled Worksheet</vt:lpstr>
      <vt:lpstr>Parking Management System  by -:  Shubham Raj ( 12109415 )  Mugle Sruthi ( 12109334 )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Parking Data Set</vt:lpstr>
      <vt:lpstr>SOURCE CODE</vt:lpstr>
      <vt:lpstr>REPORT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SHUBHAM RAJ</dc:creator>
  <cp:lastModifiedBy>SHUBHAM RAJ</cp:lastModifiedBy>
  <cp:revision>5</cp:revision>
  <dcterms:created xsi:type="dcterms:W3CDTF">2023-04-08T10:04:29Z</dcterms:created>
  <dcterms:modified xsi:type="dcterms:W3CDTF">2023-04-10T15:59:06Z</dcterms:modified>
</cp:coreProperties>
</file>